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9"/>
  </p:normalViewPr>
  <p:slideViewPr>
    <p:cSldViewPr snapToGrid="0" showGuides="1">
      <p:cViewPr varScale="1">
        <p:scale>
          <a:sx n="88" d="100"/>
          <a:sy n="88" d="100"/>
        </p:scale>
        <p:origin x="184" y="5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EEEFF-57D0-5CA3-8488-6D20816EF5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F91F13-523B-3F4B-18DD-D6DB015CAC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F63A3-4EC2-51F1-7F19-557B08A6C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C8644-1CBF-E449-B397-9A5824FE4A73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1BB88B-47EE-3B91-4ADE-E8C5C888B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43386-6F26-41AF-5451-2C8BF6D4F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74608-37DD-6B42-9DBA-749733B33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343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D3CB6-2C31-343C-923C-C0234EB42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2B20E2-3B2B-BCA6-7CA7-5BBC865B86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C9E43-3EF2-7CE7-B211-7D2A8A6B8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C8644-1CBF-E449-B397-9A5824FE4A73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3C061-76AD-9E6C-29F3-C618DDDA8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0534F-F191-68D9-D319-89A0F156F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74608-37DD-6B42-9DBA-749733B33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242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D79B7A-B145-E9F8-4990-2F10FFC1A5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50F2F8-3CDF-F487-BE85-A77FDD90AE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DD70D-CF7F-CCD9-BD5C-3C7846C98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C8644-1CBF-E449-B397-9A5824FE4A73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DE1F3B-225B-E570-C9C4-85F180247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A9E70-7E8E-9C75-6E00-F9AAFE5C8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74608-37DD-6B42-9DBA-749733B33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111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0965F-BD72-B343-A1F2-8951D25A5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3FC1F-9EA5-4663-EF42-3359520E96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A8FC3-0AC5-77FD-A46A-D66799BCE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C8644-1CBF-E449-B397-9A5824FE4A73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09169B-5EB5-842E-1506-4CC98D771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561EE0-A5E1-3415-241C-299A6B74C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74608-37DD-6B42-9DBA-749733B33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913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0CAF8-EE3A-9268-3479-0A29CDB11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7D660-8F32-0E10-DC20-BF3DD303A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10BE2-FF81-BDD2-857D-A1569C63A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C8644-1CBF-E449-B397-9A5824FE4A73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BD3270-2E35-B7FE-4335-46351CFAD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FEA374-C6F8-FAE0-1544-0AFFEE9A2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74608-37DD-6B42-9DBA-749733B33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359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0B203-0554-06E4-3755-46D0BEB74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23A9F-52CF-1434-835F-841F4C5CE6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BE8B3E-0E94-CF42-D3A8-C1A4DBB6D3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1D20DA-DCED-A5CB-4E2F-D34DF3C4E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C8644-1CBF-E449-B397-9A5824FE4A73}" type="datetimeFigureOut">
              <a:rPr lang="en-US" smtClean="0"/>
              <a:t>1/28/25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2A04B6-A30A-33FB-5FEB-029382BA1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7457CD-8D40-8A8D-17E2-458F870D7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74608-37DD-6B42-9DBA-749733B33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227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BCD09-09F8-8B14-8BDB-11B33C49C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2FFD8F-8785-FE40-132A-DB1A49BF3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1E6424-96A3-7DD1-28BA-D6961D22E7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55006A-18EB-F8AC-6756-E2D5DC1AE5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18CFF5-A439-E741-C7AD-8B7C270960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ABC564-CFE2-425D-EE8D-7B7CDA245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C8644-1CBF-E449-B397-9A5824FE4A73}" type="datetimeFigureOut">
              <a:rPr lang="en-US" smtClean="0"/>
              <a:t>1/28/25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9F7DF4-E809-693C-67E3-A132A8D61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99EEFE-AC20-3637-1948-992B5DE39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74608-37DD-6B42-9DBA-749733B33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125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F7531-D0FB-2CD7-D3F0-850B8CCF3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BFB476-A999-DF9B-2D0C-EC142E87D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C8644-1CBF-E449-B397-9A5824FE4A73}" type="datetimeFigureOut">
              <a:rPr lang="en-US" smtClean="0"/>
              <a:t>1/28/25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A3B8F-F7B8-2DA7-84A3-BA2C67E63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8AFD3B-7C54-8D51-EE99-EE23EA21F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74608-37DD-6B42-9DBA-749733B33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194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4A6516-6068-844B-510D-054C56253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C8644-1CBF-E449-B397-9A5824FE4A73}" type="datetimeFigureOut">
              <a:rPr lang="en-US" smtClean="0"/>
              <a:t>1/28/25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4F45AE-549D-6B56-68F1-3FFE5C10D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1C8EFB-BB6B-6423-424C-E71A5E11B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74608-37DD-6B42-9DBA-749733B33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345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6EBC7-A234-61DE-F9F6-A5CDD72F6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92EFC-A9F5-7CDB-C0F9-A0F267791A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BFA920-01FD-AEA9-134A-5AF8CDA5CD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C89087-BA0A-A712-4656-7247C6BD6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C8644-1CBF-E449-B397-9A5824FE4A73}" type="datetimeFigureOut">
              <a:rPr lang="en-US" smtClean="0"/>
              <a:t>1/28/25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0C88F4-A03E-5E33-46A3-9B33D1525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E90AEA-2183-82E6-14AE-790EE00BD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74608-37DD-6B42-9DBA-749733B33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224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5D950-78FA-E7D1-B25C-FF6CD1102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3D17C0-D836-948C-A646-E17EA29E18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8C20F0-BD6D-2C90-B18E-553124107C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6B85A7-92A7-7A3D-7EB2-C2B12CB48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C8644-1CBF-E449-B397-9A5824FE4A73}" type="datetimeFigureOut">
              <a:rPr lang="en-US" smtClean="0"/>
              <a:t>1/28/25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B5BFEB-E56D-BCCC-0782-F70BB8747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F9BFD-9E5C-6D67-CC65-9D17646CB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74608-37DD-6B42-9DBA-749733B33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222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7FE1F3-5D0E-56C8-9B3D-BAB8E9652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790974-BC92-A18D-7639-AC6FBB0DA3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D165E-814F-16C9-BE03-C2F1C29E94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B1C8644-1CBF-E449-B397-9A5824FE4A73}" type="datetimeFigureOut">
              <a:rPr lang="en-US" smtClean="0"/>
              <a:t>1/28/25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5BCA52-AC72-2EA1-D495-2B1BBCBE81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51EAE-EA21-702F-416E-62B6BB76B9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A74608-37DD-6B42-9DBA-749733B33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98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67D1B2-F7A6-DCF1-7B83-2BD12385CE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898" t="24827" r="20308" b="21391"/>
          <a:stretch/>
        </p:blipFill>
        <p:spPr>
          <a:xfrm>
            <a:off x="2249715" y="489857"/>
            <a:ext cx="8882740" cy="587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898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C502666-B5D9-6EE4-2A47-9157F12331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633" t="22736" r="16200" b="22288"/>
          <a:stretch/>
        </p:blipFill>
        <p:spPr>
          <a:xfrm>
            <a:off x="2206172" y="420914"/>
            <a:ext cx="8429332" cy="5660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357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6098E0-9CDF-50DF-C295-378B36D76B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821" t="22438" r="15826" b="23482"/>
          <a:stretch/>
        </p:blipFill>
        <p:spPr>
          <a:xfrm>
            <a:off x="2104571" y="449942"/>
            <a:ext cx="9063407" cy="5965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235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B453BF9-98BE-06DC-5423-EDB68959CE3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633" t="21839" r="15640" b="21989"/>
          <a:stretch/>
        </p:blipFill>
        <p:spPr>
          <a:xfrm>
            <a:off x="1828799" y="351971"/>
            <a:ext cx="9067420" cy="6154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668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F54D1C-D8A8-0399-9935-D5E625F59D6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446" t="21241" r="19935" b="37972"/>
          <a:stretch/>
        </p:blipFill>
        <p:spPr>
          <a:xfrm>
            <a:off x="1215693" y="638627"/>
            <a:ext cx="9760614" cy="5225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765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787473C-2485-54BC-79A2-F470E7CA9F2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633" t="39766" r="20682" b="38422"/>
          <a:stretch/>
        </p:blipFill>
        <p:spPr>
          <a:xfrm>
            <a:off x="1582055" y="1117600"/>
            <a:ext cx="9692754" cy="2830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756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0</Words>
  <Application>Microsoft Macintosh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Dr. KUMAR Gajendra</dc:creator>
  <cp:lastModifiedBy>Dr. KUMAR Gajendra</cp:lastModifiedBy>
  <cp:revision>1</cp:revision>
  <dcterms:created xsi:type="dcterms:W3CDTF">2025-01-28T14:09:15Z</dcterms:created>
  <dcterms:modified xsi:type="dcterms:W3CDTF">2025-01-28T14:33:00Z</dcterms:modified>
</cp:coreProperties>
</file>

<file path=docProps/thumbnail.jpeg>
</file>